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varScale="1">
        <p:scale>
          <a:sx n="99" d="100"/>
          <a:sy n="99" d="100"/>
        </p:scale>
        <p:origin x="96" y="114"/>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06/03/2025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06/03/2025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06/03/2025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06/03/2025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06/03/2025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06/03/2025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06/03/2025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06/03/2025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06/03/2025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06/03/2025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06/03/2025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06/03/2025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06/03/2025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06/03/2025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06/03/2025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06/03/2025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06/03/2025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06/03/2025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06/03/2025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06/03/2025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06/03/2025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06/03/2025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06/03/2025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06/03/2025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06/03/2025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06/03/2025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06/03/2025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06/03/2025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06/03/2025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06/03/2025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5 mai et jusqu’au lundi 26 mai.</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br>
              <a:rPr lang="fr-FR" sz="1400" dirty="0">
                <a:solidFill>
                  <a:srgbClr val="00006D"/>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2025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24B279A5-87A2-445D-95C3-916EB9C5F0E3}">
  <ds:schemaRefs>
    <ds:schemaRef ds:uri="http://schemas.microsoft.com/office/infopath/2007/PartnerControls"/>
    <ds:schemaRef ds:uri="http://purl.org/dc/elements/1.1/"/>
    <ds:schemaRef ds:uri="http://schemas.microsoft.com/office/2006/documentManagement/types"/>
    <ds:schemaRef ds:uri="http://www.w3.org/XML/1998/namespace"/>
    <ds:schemaRef ds:uri="http://purl.org/dc/terms/"/>
    <ds:schemaRef ds:uri="http://schemas.openxmlformats.org/package/2006/metadata/core-properties"/>
    <ds:schemaRef ds:uri="http://schemas.microsoft.com/office/2006/metadata/properties"/>
    <ds:schemaRef ds:uri="http://schemas.microsoft.com/sharepoint/v3"/>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MINISTÈRIEL</Template>
  <TotalTime>1122</TotalTime>
  <Words>807</Words>
  <Application>Microsoft Office PowerPoint</Application>
  <PresentationFormat>Affichage à l'écran (16:9)</PresentationFormat>
  <Paragraphs>106</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sa1</cp:lastModifiedBy>
  <cp:revision>101</cp:revision>
  <dcterms:created xsi:type="dcterms:W3CDTF">2020-03-05T15:21:24Z</dcterms:created>
  <dcterms:modified xsi:type="dcterms:W3CDTF">2025-03-06T09:20:30Z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